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2510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43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33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44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34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92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50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92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59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15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8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777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924B-4BB5-455D-8906-211AE6AB8A3F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AFBA-3534-4375-8502-86AF97CB4F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77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עמותה-3\Desktop\שירית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4211" r="24392" b="9020"/>
          <a:stretch/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7192" y="592396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ירדן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48" y="592396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יעל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082" y="183118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גליה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602" y="183118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גל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016" y="183118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נעמה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7192" y="183118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שרון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6832" y="592396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ליאור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3016" y="592396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גדי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1008" y="305983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רומן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7192" y="305983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שמעון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648" y="4264804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יעל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082" y="550359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נעמה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0602" y="550359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יעל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3016" y="550359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שרון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7192" y="550359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ירדן 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16832" y="4264804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גל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3016" y="4264804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נעמה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5654" y="4264804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גדי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1008" y="673224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57192" y="673224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640" y="800922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40160" y="800922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2574" y="800922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6750" y="800922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648" y="3080534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אייל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4523" y="3118148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ניב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648" y="673224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16832" y="673224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שם</a:t>
            </a:r>
            <a:endParaRPr lang="he-IL" sz="28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661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עמותה-3\Desktop\שירית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14212" r="24392" b="9019"/>
          <a:stretch/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9200" y="2917264"/>
            <a:ext cx="13681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הוא הבכור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8960" y="2699792"/>
            <a:ext cx="2232248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נולד/ה 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בשנות 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ה-90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1400" y="2627784"/>
            <a:ext cx="22322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הכי אוהב/ת </a:t>
            </a:r>
          </a:p>
          <a:p>
            <a:pPr algn="ctr"/>
            <a:r>
              <a:rPr lang="he-IL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את עוגת </a:t>
            </a:r>
          </a:p>
          <a:p>
            <a:pPr algn="ctr"/>
            <a:r>
              <a:rPr lang="he-IL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הגבינה</a:t>
            </a:r>
          </a:p>
          <a:p>
            <a:pPr algn="ctr"/>
            <a:r>
              <a:rPr lang="he-IL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של אמא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960" y="4139952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נולד/ה </a:t>
            </a:r>
          </a:p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בינואר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7152" y="3923928"/>
            <a:ext cx="2232248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האחרון 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שהיה 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בחו"ל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2776" y="2699792"/>
            <a:ext cx="2232248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נשואים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מעל 10 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שנים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99392" y="5364088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אוהב/ת</a:t>
            </a:r>
          </a:p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לרקוד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4784" y="3995936"/>
            <a:ext cx="22322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בעל/ת מספר העוקבים </a:t>
            </a:r>
          </a:p>
          <a:p>
            <a:pPr algn="ctr"/>
            <a:r>
              <a:rPr lang="he-I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הגבוה בי</a:t>
            </a:r>
            <a:r>
              <a:rPr lang="he-IL" sz="2000" dirty="0">
                <a:latin typeface="Guttman Haim" panose="02010401010101010101" pitchFamily="2" charset="-79"/>
                <a:cs typeface="Guttman Haim" panose="02010401010101010101" pitchFamily="2" charset="-79"/>
              </a:rPr>
              <a:t>ותר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71400" y="4067944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מנגנ</a:t>
            </a:r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/ת</a:t>
            </a:r>
          </a:p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בגיטרה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4784" y="5220072"/>
            <a:ext cx="22322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נולד/ה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לו/לה 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השנה תינוק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0968" y="5148064"/>
            <a:ext cx="2232248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היה </a:t>
            </a:r>
          </a:p>
          <a:p>
            <a:pPr algn="ctr"/>
            <a:r>
              <a:rPr lang="he-IL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בארה"ב</a:t>
            </a:r>
          </a:p>
          <a:p>
            <a:pPr algn="ctr"/>
            <a:r>
              <a:rPr lang="he-IL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השנה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7152" y="5148064"/>
            <a:ext cx="223224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יש לו/ה</a:t>
            </a:r>
          </a:p>
          <a:p>
            <a:pPr algn="ctr"/>
            <a:r>
              <a:rPr lang="he-IL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חיית </a:t>
            </a:r>
          </a:p>
          <a:p>
            <a:pPr algn="ctr"/>
            <a:r>
              <a:rPr lang="he-IL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מחמד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71400" y="6444208"/>
            <a:ext cx="2232248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בעל/ת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שיער 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ג'ינג'י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2560" y="6660232"/>
            <a:ext cx="223224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הבכור/ה </a:t>
            </a:r>
          </a:p>
          <a:p>
            <a:pPr algn="ctr"/>
            <a:r>
              <a:rPr lang="he-IL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במשפחה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0968" y="6516216"/>
            <a:ext cx="2232248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בעל/ת </a:t>
            </a:r>
          </a:p>
          <a:p>
            <a:pPr algn="ctr"/>
            <a:r>
              <a:rPr lang="he-IL" sz="2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מכונית</a:t>
            </a:r>
          </a:p>
          <a:p>
            <a:pPr algn="ctr"/>
            <a:r>
              <a:rPr lang="he-IL" sz="2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אדומה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7152" y="6660232"/>
            <a:ext cx="223224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עובד/ת 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בתל אביב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99392" y="7812360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הוא/היא </a:t>
            </a:r>
          </a:p>
          <a:p>
            <a:pPr algn="ctr"/>
            <a:r>
              <a:rPr lang="he-IL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חייל/ת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84784" y="7668344"/>
            <a:ext cx="22322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יושב/ת 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בראש </a:t>
            </a:r>
          </a:p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השולחן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0968" y="7668344"/>
            <a:ext cx="2232248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הוא/היא </a:t>
            </a:r>
          </a:p>
          <a:p>
            <a:pPr algn="ctr"/>
            <a:r>
              <a:rPr lang="he-IL" sz="2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ההיפוכונדר</a:t>
            </a:r>
          </a:p>
          <a:p>
            <a:pPr algn="ctr"/>
            <a:r>
              <a:rPr lang="he-IL" sz="2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במשפחה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7152" y="7740352"/>
            <a:ext cx="22322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מטפל/ת </a:t>
            </a:r>
          </a:p>
          <a:p>
            <a:pPr algn="ctr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בכ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ביסות</a:t>
            </a:r>
          </a:p>
          <a:p>
            <a:pPr algn="ctr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ב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בית</a:t>
            </a:r>
          </a:p>
        </p:txBody>
      </p:sp>
    </p:spTree>
    <p:extLst>
      <p:ext uri="{BB962C8B-B14F-4D97-AF65-F5344CB8AC3E}">
        <p14:creationId xmlns:p14="http://schemas.microsoft.com/office/powerpoint/2010/main" val="31550867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12204</TotalTime>
  <Words>130</Words>
  <Application>Microsoft Office PowerPoint</Application>
  <PresentationFormat>On-screen Show (4:3)</PresentationFormat>
  <Paragraphs>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Guttman Haim</vt:lpstr>
      <vt:lpstr>ערכת נושא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Nadav Bueno</cp:lastModifiedBy>
  <cp:revision>43</cp:revision>
  <cp:lastPrinted>2020-01-16T08:07:12Z</cp:lastPrinted>
  <dcterms:created xsi:type="dcterms:W3CDTF">2019-12-31T08:24:36Z</dcterms:created>
  <dcterms:modified xsi:type="dcterms:W3CDTF">2020-01-23T12:42:33Z</dcterms:modified>
</cp:coreProperties>
</file>